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C1C08-6232-8F49-A39F-CE2516E61E2F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3A4E6-E9EE-4843-8B3F-440E046EB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92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psefifthgrade.cmswiki.wikispaces.net</a:t>
            </a:r>
            <a:r>
              <a:rPr lang="en-US" dirty="0" smtClean="0"/>
              <a:t>/file/view/Flip%20Book%20Globe%20-%20Climate%20zones_3.png/375412136/Flip%20Book%20Globe%20-%20Climate%20zones_3.png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5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Image:http</a:t>
            </a:r>
            <a:r>
              <a:rPr lang="en-US" dirty="0" smtClean="0"/>
              <a:t>://</a:t>
            </a:r>
            <a:r>
              <a:rPr lang="en-US" dirty="0" err="1" smtClean="0"/>
              <a:t>www.expatarrivals.com</a:t>
            </a:r>
            <a:r>
              <a:rPr lang="en-US" dirty="0" smtClean="0"/>
              <a:t>/sites/default/files/images/</a:t>
            </a:r>
            <a:r>
              <a:rPr lang="en-US" dirty="0" err="1" smtClean="0"/>
              <a:t>Toronto.png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9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www.blueplanetbiomes.org</a:t>
            </a:r>
            <a:r>
              <a:rPr lang="en-US" baseline="0" dirty="0" smtClean="0"/>
              <a:t>/images/</a:t>
            </a:r>
            <a:r>
              <a:rPr lang="en-US" baseline="0" dirty="0" err="1" smtClean="0"/>
              <a:t>climate_map.gif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44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https://next3-assets.s3.amazonaws.com/activities/269/backgrounds-1423862272-biomes_activity02.png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30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http://www.bcscience10.com/images/0_quiz_01.1_09.gif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1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bclearningnetwork.com</a:t>
            </a:r>
            <a:r>
              <a:rPr lang="en-US" dirty="0" smtClean="0"/>
              <a:t>/LOR/media/sc10/Science10/Chapter1/Images/</a:t>
            </a:r>
            <a:r>
              <a:rPr lang="en-US" dirty="0" err="1" smtClean="0"/>
              <a:t>decidious_climate.png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23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www.oocities.org</a:t>
            </a:r>
            <a:r>
              <a:rPr lang="en-US" dirty="0" smtClean="0"/>
              <a:t>/</a:t>
            </a:r>
            <a:r>
              <a:rPr lang="en-US" dirty="0" err="1" smtClean="0"/>
              <a:t>geography_rocks</a:t>
            </a:r>
            <a:r>
              <a:rPr lang="en-US" dirty="0" smtClean="0"/>
              <a:t>/</a:t>
            </a:r>
            <a:r>
              <a:rPr lang="en-US" dirty="0" err="1" smtClean="0"/>
              <a:t>ecomap.gif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A4E6-E9EE-4843-8B3F-440E046EBC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85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68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7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62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51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2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7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6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3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8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5DAA7-15CB-7C4A-90DC-798A67BE9551}" type="datetimeFigureOut">
              <a:rPr lang="en-US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43E97-A436-904F-8F79-4B1033AAC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8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860925"/>
            <a:ext cx="7772400" cy="1470025"/>
          </a:xfrm>
        </p:spPr>
        <p:txBody>
          <a:bodyPr/>
          <a:lstStyle/>
          <a:p>
            <a:r>
              <a:rPr lang="en-US" dirty="0" smtClean="0"/>
              <a:t>7.2 - Describing Climates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37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Classification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scientists to organize large amounts of information into smaller, simpler patterns.</a:t>
            </a:r>
          </a:p>
          <a:p>
            <a:r>
              <a:rPr lang="en-US" dirty="0" smtClean="0"/>
              <a:t>They can be used to better understand global variations in climate &amp; how climates affect living organisms.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18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Aristotle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 major climate zones:</a:t>
            </a:r>
          </a:p>
          <a:p>
            <a:r>
              <a:rPr lang="en-US" dirty="0" smtClean="0"/>
              <a:t>Tropical zone</a:t>
            </a:r>
          </a:p>
          <a:p>
            <a:r>
              <a:rPr lang="en-US" dirty="0" smtClean="0"/>
              <a:t>Temperate zones</a:t>
            </a:r>
          </a:p>
          <a:p>
            <a:r>
              <a:rPr lang="en-US" dirty="0" smtClean="0"/>
              <a:t>Polar zones</a:t>
            </a:r>
            <a:endParaRPr lang="en-US" dirty="0"/>
          </a:p>
        </p:txBody>
      </p:sp>
      <p:pic>
        <p:nvPicPr>
          <p:cNvPr id="6" name="Content Placeholder 5" descr="Flip Book Globe - Climate zones_3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28" b="-23928"/>
          <a:stretch>
            <a:fillRect/>
          </a:stretch>
        </p:blipFill>
        <p:spPr>
          <a:xfrm>
            <a:off x="4095750" y="1417638"/>
            <a:ext cx="4591050" cy="5091112"/>
          </a:xfrm>
        </p:spPr>
      </p:pic>
    </p:spTree>
    <p:extLst>
      <p:ext uri="{BB962C8B-B14F-4D97-AF65-F5344CB8AC3E}">
        <p14:creationId xmlns:p14="http://schemas.microsoft.com/office/powerpoint/2010/main" val="3593747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Climatographs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Graphs of climate data for a specific region (based on averages taken over several years).</a:t>
            </a:r>
            <a:endParaRPr lang="en-US" dirty="0"/>
          </a:p>
        </p:txBody>
      </p:sp>
      <p:pic>
        <p:nvPicPr>
          <p:cNvPr id="7" name="Content Placeholder 6" descr="Toronto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301" b="-57301"/>
          <a:stretch>
            <a:fillRect/>
          </a:stretch>
        </p:blipFill>
        <p:spPr>
          <a:xfrm>
            <a:off x="4159250" y="1417638"/>
            <a:ext cx="4527550" cy="5154612"/>
          </a:xfrm>
        </p:spPr>
      </p:pic>
    </p:spTree>
    <p:extLst>
      <p:ext uri="{BB962C8B-B14F-4D97-AF65-F5344CB8AC3E}">
        <p14:creationId xmlns:p14="http://schemas.microsoft.com/office/powerpoint/2010/main" val="104704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</a:t>
            </a:r>
            <a:r>
              <a:rPr lang="en-US" dirty="0" err="1" smtClean="0"/>
              <a:t>öppen</a:t>
            </a:r>
            <a:r>
              <a:rPr lang="en-US" dirty="0" smtClean="0"/>
              <a:t> Climate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System that divides the world into 5 major climate zones based on average temperature &amp; precipitation.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40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Large regions with similar biotic components (plants,  animals, etc.) and abiotic components (temperature, rainfall, etc.).</a:t>
            </a:r>
          </a:p>
        </p:txBody>
      </p:sp>
    </p:spTree>
    <p:extLst>
      <p:ext uri="{BB962C8B-B14F-4D97-AF65-F5344CB8AC3E}">
        <p14:creationId xmlns:p14="http://schemas.microsoft.com/office/powerpoint/2010/main" val="31847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</a:t>
            </a:r>
            <a:endParaRPr lang="en-US" dirty="0"/>
          </a:p>
        </p:txBody>
      </p:sp>
      <p:pic>
        <p:nvPicPr>
          <p:cNvPr id="9" name="Content Placeholder 8" descr="0_quiz_01.1_09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5" r="-2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698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Deciduous Forest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Found mainly in eastern Canada</a:t>
            </a:r>
          </a:p>
          <a:p>
            <a:r>
              <a:rPr lang="en-US" dirty="0" smtClean="0"/>
              <a:t>Maple, oak, and birch are typical trees in these forests.</a:t>
            </a:r>
            <a:endParaRPr lang="en-US" dirty="0"/>
          </a:p>
        </p:txBody>
      </p:sp>
      <p:pic>
        <p:nvPicPr>
          <p:cNvPr id="7" name="Content Placeholder 6" descr="decidious_climate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29" r="-46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555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Ecozones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Division of Earth’s surface, separated from </a:t>
            </a:r>
            <a:r>
              <a:rPr lang="en-US" dirty="0" err="1" smtClean="0"/>
              <a:t>neighbouring</a:t>
            </a:r>
            <a:r>
              <a:rPr lang="en-US" dirty="0" smtClean="0"/>
              <a:t> </a:t>
            </a:r>
            <a:r>
              <a:rPr lang="en-US" dirty="0" err="1" smtClean="0"/>
              <a:t>ecozones</a:t>
            </a:r>
            <a:r>
              <a:rPr lang="en-US" dirty="0" smtClean="0"/>
              <a:t> by geological features.</a:t>
            </a:r>
          </a:p>
          <a:p>
            <a:r>
              <a:rPr lang="en-US" b="1" dirty="0" err="1" smtClean="0"/>
              <a:t>Ecoregions</a:t>
            </a:r>
            <a:r>
              <a:rPr lang="en-US" dirty="0" smtClean="0"/>
              <a:t> are subdivisions of </a:t>
            </a:r>
            <a:r>
              <a:rPr lang="en-US" dirty="0" err="1" smtClean="0"/>
              <a:t>ecozones</a:t>
            </a:r>
            <a:r>
              <a:rPr lang="en-US" dirty="0" smtClean="0"/>
              <a:t>.</a:t>
            </a:r>
            <a:endParaRPr lang="en-US" b="1" dirty="0"/>
          </a:p>
        </p:txBody>
      </p:sp>
      <p:pic>
        <p:nvPicPr>
          <p:cNvPr id="5" name="Content Placeholder 4" descr="ecomap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23" b="-17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8574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305</Words>
  <Application>Microsoft Macintosh PowerPoint</Application>
  <PresentationFormat>On-screen Show (4:3)</PresentationFormat>
  <Paragraphs>40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7.2 - Describing Climates</vt:lpstr>
      <vt:lpstr>Climate Classification Systems</vt:lpstr>
      <vt:lpstr>Aristotle</vt:lpstr>
      <vt:lpstr>Climatographs</vt:lpstr>
      <vt:lpstr>Köppen Climate Classification</vt:lpstr>
      <vt:lpstr>Biomes</vt:lpstr>
      <vt:lpstr>Biomes</vt:lpstr>
      <vt:lpstr>Temperate Deciduous Forest</vt:lpstr>
      <vt:lpstr>Ecozones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Climates</dc:title>
  <dc:creator>rubina khan</dc:creator>
  <cp:lastModifiedBy>rubina khan</cp:lastModifiedBy>
  <cp:revision>23</cp:revision>
  <dcterms:created xsi:type="dcterms:W3CDTF">2016-01-05T02:19:20Z</dcterms:created>
  <dcterms:modified xsi:type="dcterms:W3CDTF">2016-01-05T02:52:18Z</dcterms:modified>
</cp:coreProperties>
</file>